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26"/>
  </p:notesMasterIdLst>
  <p:sldIdLst>
    <p:sldId id="969" r:id="rId3"/>
    <p:sldId id="1367" r:id="rId4"/>
    <p:sldId id="1351" r:id="rId5"/>
    <p:sldId id="1382" r:id="rId6"/>
    <p:sldId id="1227" r:id="rId7"/>
    <p:sldId id="1368" r:id="rId8"/>
    <p:sldId id="1376" r:id="rId9"/>
    <p:sldId id="1381" r:id="rId10"/>
    <p:sldId id="1127" r:id="rId11"/>
    <p:sldId id="1354" r:id="rId12"/>
    <p:sldId id="1378" r:id="rId13"/>
    <p:sldId id="1380" r:id="rId14"/>
    <p:sldId id="1371" r:id="rId15"/>
    <p:sldId id="1352" r:id="rId16"/>
    <p:sldId id="1383" r:id="rId17"/>
    <p:sldId id="1379" r:id="rId18"/>
    <p:sldId id="1372" r:id="rId19"/>
    <p:sldId id="1384" r:id="rId20"/>
    <p:sldId id="1385" r:id="rId21"/>
    <p:sldId id="1386" r:id="rId22"/>
    <p:sldId id="1360" r:id="rId23"/>
    <p:sldId id="1144" r:id="rId24"/>
    <p:sldId id="1387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75B6B4-6661-4C99-91CB-E1CE9AB5936C}" v="11" dt="2021-11-06T01:44:12.8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0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139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C575B6B4-6661-4C99-91CB-E1CE9AB5936C}"/>
    <pc:docChg chg="undo custSel addSld delSld modSld">
      <pc:chgData name="Chunping Xu" userId="a5962ba47313b1f5" providerId="LiveId" clId="{C575B6B4-6661-4C99-91CB-E1CE9AB5936C}" dt="2021-11-11T22:29:30.401" v="47" actId="20577"/>
      <pc:docMkLst>
        <pc:docMk/>
      </pc:docMkLst>
      <pc:sldChg chg="add setBg modAnim">
        <pc:chgData name="Chunping Xu" userId="a5962ba47313b1f5" providerId="LiveId" clId="{C575B6B4-6661-4C99-91CB-E1CE9AB5936C}" dt="2021-11-06T00:34:35.300" v="19"/>
        <pc:sldMkLst>
          <pc:docMk/>
          <pc:sldMk cId="0" sldId="262"/>
        </pc:sldMkLst>
      </pc:sldChg>
      <pc:sldChg chg="modSp">
        <pc:chgData name="Chunping Xu" userId="a5962ba47313b1f5" providerId="LiveId" clId="{C575B6B4-6661-4C99-91CB-E1CE9AB5936C}" dt="2021-11-05T23:04:09.592" v="10" actId="1076"/>
        <pc:sldMkLst>
          <pc:docMk/>
          <pc:sldMk cId="0" sldId="282"/>
        </pc:sldMkLst>
        <pc:spChg chg="mod">
          <ac:chgData name="Chunping Xu" userId="a5962ba47313b1f5" providerId="LiveId" clId="{C575B6B4-6661-4C99-91CB-E1CE9AB5936C}" dt="2021-11-05T23:04:09.592" v="10" actId="1076"/>
          <ac:spMkLst>
            <pc:docMk/>
            <pc:sldMk cId="0" sldId="282"/>
            <ac:spMk id="30764" creationId="{61A03987-4BE7-4499-90F1-AE142024FC6B}"/>
          </ac:spMkLst>
        </pc:spChg>
      </pc:sldChg>
      <pc:sldChg chg="modSp mod">
        <pc:chgData name="Chunping Xu" userId="a5962ba47313b1f5" providerId="LiveId" clId="{C575B6B4-6661-4C99-91CB-E1CE9AB5936C}" dt="2021-11-11T22:29:30.401" v="47" actId="20577"/>
        <pc:sldMkLst>
          <pc:docMk/>
          <pc:sldMk cId="3941184548" sldId="969"/>
        </pc:sldMkLst>
        <pc:spChg chg="mod">
          <ac:chgData name="Chunping Xu" userId="a5962ba47313b1f5" providerId="LiveId" clId="{C575B6B4-6661-4C99-91CB-E1CE9AB5936C}" dt="2021-11-11T22:29:30.401" v="47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575B6B4-6661-4C99-91CB-E1CE9AB5936C}" dt="2021-11-06T01:13:59.536" v="30"/>
        <pc:sldMkLst>
          <pc:docMk/>
          <pc:sldMk cId="829457335" sldId="1105"/>
        </pc:sldMkLst>
        <pc:spChg chg="mod">
          <ac:chgData name="Chunping Xu" userId="a5962ba47313b1f5" providerId="LiveId" clId="{C575B6B4-6661-4C99-91CB-E1CE9AB5936C}" dt="2021-11-06T01:12:09.576" v="29" actId="20577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C575B6B4-6661-4C99-91CB-E1CE9AB5936C}" dt="2021-11-06T01:14:08.361" v="31" actId="207"/>
        <pc:sldMkLst>
          <pc:docMk/>
          <pc:sldMk cId="2525696250" sldId="1106"/>
        </pc:sldMkLst>
        <pc:spChg chg="mod">
          <ac:chgData name="Chunping Xu" userId="a5962ba47313b1f5" providerId="LiveId" clId="{C575B6B4-6661-4C99-91CB-E1CE9AB5936C}" dt="2021-11-06T01:14:08.361" v="31" actId="207"/>
          <ac:spMkLst>
            <pc:docMk/>
            <pc:sldMk cId="2525696250" sldId="1106"/>
            <ac:spMk id="160782" creationId="{BDFD54D5-728E-4DE0-B8CD-BB0D37C84E5C}"/>
          </ac:spMkLst>
        </pc:spChg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669733650" sldId="1128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895255404" sldId="1130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757391362" sldId="1131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994419938" sldId="1132"/>
        </pc:sldMkLst>
      </pc:sldChg>
      <pc:sldChg chg="modSp mod">
        <pc:chgData name="Chunping Xu" userId="a5962ba47313b1f5" providerId="LiveId" clId="{C575B6B4-6661-4C99-91CB-E1CE9AB5936C}" dt="2021-11-05T23:08:14.294" v="16"/>
        <pc:sldMkLst>
          <pc:docMk/>
          <pc:sldMk cId="1463876300" sldId="1133"/>
        </pc:sldMkLst>
        <pc:spChg chg="mod">
          <ac:chgData name="Chunping Xu" userId="a5962ba47313b1f5" providerId="LiveId" clId="{C575B6B4-6661-4C99-91CB-E1CE9AB5936C}" dt="2021-11-05T23:08:14.294" v="16"/>
          <ac:spMkLst>
            <pc:docMk/>
            <pc:sldMk cId="1463876300" sldId="1133"/>
            <ac:spMk id="160782" creationId="{BDFD54D5-728E-4DE0-B8CD-BB0D37C84E5C}"/>
          </ac:spMkLst>
        </pc:spChg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627517099" sldId="1138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2379171661" sldId="1139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3254918424" sldId="1140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802548021" sldId="1141"/>
        </pc:sldMkLst>
      </pc:sldChg>
      <pc:sldChg chg="modSp">
        <pc:chgData name="Chunping Xu" userId="a5962ba47313b1f5" providerId="LiveId" clId="{C575B6B4-6661-4C99-91CB-E1CE9AB5936C}" dt="2021-11-06T01:44:12.863" v="38" actId="20577"/>
        <pc:sldMkLst>
          <pc:docMk/>
          <pc:sldMk cId="2581471721" sldId="1142"/>
        </pc:sldMkLst>
        <pc:spChg chg="mod">
          <ac:chgData name="Chunping Xu" userId="a5962ba47313b1f5" providerId="LiveId" clId="{C575B6B4-6661-4C99-91CB-E1CE9AB5936C}" dt="2021-11-06T01:44:12.863" v="38" actId="20577"/>
          <ac:spMkLst>
            <pc:docMk/>
            <pc:sldMk cId="2581471721" sldId="1142"/>
            <ac:spMk id="160782" creationId="{BDFD54D5-728E-4DE0-B8CD-BB0D37C84E5C}"/>
          </ac:spMkLst>
        </pc:spChg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4031189643" sldId="1143"/>
        </pc:sldMkLst>
      </pc:sldChg>
      <pc:sldChg chg="modSp mod">
        <pc:chgData name="Chunping Xu" userId="a5962ba47313b1f5" providerId="LiveId" clId="{C575B6B4-6661-4C99-91CB-E1CE9AB5936C}" dt="2021-11-05T22:12:31.322" v="6" actId="20577"/>
        <pc:sldMkLst>
          <pc:docMk/>
          <pc:sldMk cId="713607389" sldId="1144"/>
        </pc:sldMkLst>
        <pc:spChg chg="mod">
          <ac:chgData name="Chunping Xu" userId="a5962ba47313b1f5" providerId="LiveId" clId="{C575B6B4-6661-4C99-91CB-E1CE9AB5936C}" dt="2021-11-05T22:12:31.322" v="6" actId="20577"/>
          <ac:spMkLst>
            <pc:docMk/>
            <pc:sldMk cId="713607389" sldId="1144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C575B6B4-6661-4C99-91CB-E1CE9AB5936C}" dt="2021-11-05T22:13:44.014" v="9" actId="20577"/>
        <pc:sldMkLst>
          <pc:docMk/>
          <pc:sldMk cId="4089754007" sldId="1226"/>
        </pc:sldMkLst>
        <pc:spChg chg="mod">
          <ac:chgData name="Chunping Xu" userId="a5962ba47313b1f5" providerId="LiveId" clId="{C575B6B4-6661-4C99-91CB-E1CE9AB5936C}" dt="2021-11-05T22:13:44.014" v="9" actId="20577"/>
          <ac:spMkLst>
            <pc:docMk/>
            <pc:sldMk cId="4089754007" sldId="1226"/>
            <ac:spMk id="8" creationId="{E0EB5CBB-CE52-4FEF-9EC8-BA01A1807AEF}"/>
          </ac:spMkLst>
        </pc:spChg>
      </pc:sldChg>
      <pc:sldChg chg="add del">
        <pc:chgData name="Chunping Xu" userId="a5962ba47313b1f5" providerId="LiveId" clId="{C575B6B4-6661-4C99-91CB-E1CE9AB5936C}" dt="2021-11-06T01:41:19.728" v="33"/>
        <pc:sldMkLst>
          <pc:docMk/>
          <pc:sldMk cId="1643336591" sldId="1230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2629905784" sldId="1230"/>
        </pc:sldMkLst>
      </pc:sldChg>
      <pc:sldChg chg="add">
        <pc:chgData name="Chunping Xu" userId="a5962ba47313b1f5" providerId="LiveId" clId="{C575B6B4-6661-4C99-91CB-E1CE9AB5936C}" dt="2021-11-06T01:41:19.738" v="34"/>
        <pc:sldMkLst>
          <pc:docMk/>
          <pc:sldMk cId="3871351652" sldId="1230"/>
        </pc:sldMkLst>
      </pc:sldChg>
      <pc:sldChg chg="new del">
        <pc:chgData name="Chunping Xu" userId="a5962ba47313b1f5" providerId="LiveId" clId="{C575B6B4-6661-4C99-91CB-E1CE9AB5936C}" dt="2021-11-06T00:35:57.290" v="20" actId="47"/>
        <pc:sldMkLst>
          <pc:docMk/>
          <pc:sldMk cId="4241925513" sldId="123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希伯来书</a:t>
            </a:r>
            <a:endParaRPr lang="en-US" altLang="zh-CN" sz="3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第二课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0EB5CBB-CE52-4FEF-9EC8-BA01A1807AEF}"/>
              </a:ext>
            </a:extLst>
          </p:cNvPr>
          <p:cNvSpPr txBox="1"/>
          <p:nvPr/>
        </p:nvSpPr>
        <p:spPr>
          <a:xfrm>
            <a:off x="1" y="0"/>
            <a:ext cx="12191999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一、认识基督的超越。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1-7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、基督超越天使。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1-2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、基督超越摩西。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3-4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、基督超越祭司。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5-7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  <a:endParaRPr lang="en-US" altLang="zh-CN" sz="3200" b="1" dirty="0">
              <a:solidFill>
                <a:srgbClr val="FFFF00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lang="zh-CN" altLang="en-US" sz="32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二、接受基督的美好。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8-10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、基督是更美之约的中保。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8-9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、基督是更美的祭物。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10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  <a:endParaRPr lang="en-US" altLang="zh-CN" sz="3200" b="1" dirty="0">
              <a:solidFill>
                <a:srgbClr val="FFFF00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lang="zh-CN" altLang="en-US" sz="32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三、持定基督的道路。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11-13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、效法古人信心的榜样。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、忍受基督管教的功课。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3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、实践肢体相爱的生命。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13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1554070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047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诗篇（大卫的诗，交与伶长。）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耶和华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―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我们的主啊，你的名在全地何其美！你将你的荣耀彰显于天。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你因敌人的缘故，从婴孩和吃奶的口中，建立了能力，使仇敌和报仇的闭口无言。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8:3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我观看你指头所造的天，并你所陈设的月亮星宿，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8:4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便说：人算甚么，你竟顾念他？世人算甚么，你竟眷顾他？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8:5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你叫他比天使微小一点，并赐他荣耀尊贵为冠冕。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8:6-8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你派他管理你手所造的，使万物，就是一切的牛羊、田野的兽、空中的鸟、海里的鱼，凡经行海道的，都服在他的脚下。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8:9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耶和华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―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我们的主啊，你的名在全地何其美！</a:t>
            </a:r>
          </a:p>
        </p:txBody>
      </p:sp>
    </p:spTree>
    <p:extLst>
      <p:ext uri="{BB962C8B-B14F-4D97-AF65-F5344CB8AC3E}">
        <p14:creationId xmlns:p14="http://schemas.microsoft.com/office/powerpoint/2010/main" val="1644102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、当郑重所听见的（基督的）道理。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2:1-2:4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、人在管理万物的位分上的失落。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2:5-2:8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、耶稣要领人回归那原本的荣耀。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2:9-2:13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、耶稣的祭能挽回人脱离罪与死亡的辖制。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2:14-2:18</a:t>
            </a:r>
          </a:p>
        </p:txBody>
      </p:sp>
    </p:spTree>
    <p:extLst>
      <p:ext uri="{BB962C8B-B14F-4D97-AF65-F5344CB8AC3E}">
        <p14:creationId xmlns:p14="http://schemas.microsoft.com/office/powerpoint/2010/main" val="1945963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283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所以，我们当越发郑重所听见的道理，恐怕我们随流失去。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那藉着天使所传的话既是确定的；凡干犯悖逆的都受了该受的报应。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我们若忽略这么大的救恩，怎能逃罪呢？这救恩起先是主亲自讲的，后来是听见的人给我们证实了。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上帝又按自己的旨意，用神迹、奇事和百般的异能，并圣灵的恩赐，同他们作见证。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151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665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马可福音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16:14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后来，十一个门徒坐席的时候，耶稣向他们显现，责备他们不信，心里刚硬，因为他们不信那些在他复活以后看见他的人。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16:15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他又对他们说：「你们往普天下去，传福音给万民听。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16:16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信而受洗的，必然得救；不信的，必被定罪。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16:17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信的人必有神迹随着他们，就是奉我的名赶鬼；说新方言；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16:18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手能拿蛇；若喝了甚么毒物，也必不受害；手按病人，病人就必好了。」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16:19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主耶稣和他们说完了话，后来被接到天上，坐在上帝的右边。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16:20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门徒出去，到处宣传福音。主和他们同工，用神迹随着，证实所传的道。阿们！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310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2616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、在我们的信仰历程中，有无经历过“随流失去”的诱惑或者冲动？又是如何跨越过来的？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517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、当郑重所听见的（基督的）道理。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2:1-2:4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、人在管理万物的位分上的失落。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2:5-2:8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、耶稣要领人回归那原本的荣耀。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2:9-2:13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、耶稣的祭能挽回人脱离罪与死亡的辖制。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2:14-2:18</a:t>
            </a:r>
          </a:p>
        </p:txBody>
      </p:sp>
    </p:spTree>
    <p:extLst>
      <p:ext uri="{BB962C8B-B14F-4D97-AF65-F5344CB8AC3E}">
        <p14:creationId xmlns:p14="http://schemas.microsoft.com/office/powerpoint/2010/main" val="1164801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我们所说将来的世界，上帝原没有交给天使管辖。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但有人在经上某处证明说：人算甚么，你竟顾念他？世人算甚么，你竟眷顾他？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你叫他比天使微小一点（或译：你叫他暂时比天使小），赐他荣耀尊贵为冠冕，并将你手所造的都派他管理，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叫万物都服在他的脚下。既叫万物都服他，就没有剩下一样不服他的。只是如今我们还不见万物都服他。</a:t>
            </a:r>
          </a:p>
        </p:txBody>
      </p:sp>
    </p:spTree>
    <p:extLst>
      <p:ext uri="{BB962C8B-B14F-4D97-AF65-F5344CB8AC3E}">
        <p14:creationId xmlns:p14="http://schemas.microsoft.com/office/powerpoint/2010/main" val="776225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016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、我们今天如何看待人的管理位分上的尽职果效？万物为何、如何不服人？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895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88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哥林多前书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再后，末期到了，那时基督既将一切执政的、掌权的、有能的都毁灭了，就把国交与父上帝。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因为基督必要作王，等上帝把一切仇敌都放在他的脚下。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尽末了所毁灭的仇敌就是死。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因为经上说：「上帝叫万物都服在他的脚下。」既说万物都服了他，明显那叫万物服他的，不在其内了。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万物既服了他，那时子也要自己服那叫万物服他的，叫上帝在万物之上，为万物之主。</a:t>
            </a:r>
          </a:p>
        </p:txBody>
      </p:sp>
    </p:spTree>
    <p:extLst>
      <p:ext uri="{BB962C8B-B14F-4D97-AF65-F5344CB8AC3E}">
        <p14:creationId xmlns:p14="http://schemas.microsoft.com/office/powerpoint/2010/main" val="535202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、当郑重所听见的（基督的）道理。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2:1-2:4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、人在管理万物的位分上的失落。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2:5-2:8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、耶稣要领人回归那原本的荣耀。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2:9-2:13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、耶稣的祭能挽回人脱离罪与死亡的辖制。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2:14-2:18</a:t>
            </a:r>
          </a:p>
        </p:txBody>
      </p:sp>
    </p:spTree>
    <p:extLst>
      <p:ext uri="{BB962C8B-B14F-4D97-AF65-F5344CB8AC3E}">
        <p14:creationId xmlns:p14="http://schemas.microsoft.com/office/powerpoint/2010/main" val="848735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惟独见那成为比天使小一点的耶稣；因为受死的苦，就得了尊贵荣耀为冠冕，叫他因着上帝的恩，为人人尝了死味。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原来那为万物所属、为万物所本的，要领许多的儿子进荣耀里去，使救他们的元帅，因受苦难得以完全，本是合宜的。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因那使人成圣的和那些得以成圣的，都是出于一。所以，他称他们为弟兄也不以为耻，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说：我要将你的名传与我的弟兄，在会中我要颂扬你；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又说：我要倚赖他；又说：看哪，我与上帝所给我的儿女。</a:t>
            </a:r>
          </a:p>
        </p:txBody>
      </p:sp>
    </p:spTree>
    <p:extLst>
      <p:ext uri="{BB962C8B-B14F-4D97-AF65-F5344CB8AC3E}">
        <p14:creationId xmlns:p14="http://schemas.microsoft.com/office/powerpoint/2010/main" val="26192811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75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罗马书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深哉，上帝丰富的智慧和知识！他的判断何其难测！他的踪迹何其难寻！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谁知道主的心？谁作过他的谋士呢？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谁是先给了他，使他后来偿还呢？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因为万有都是本于他，倚靠他，归于他。愿荣耀归给他，直到永远。阿们！</a:t>
            </a:r>
          </a:p>
        </p:txBody>
      </p:sp>
    </p:spTree>
    <p:extLst>
      <p:ext uri="{BB962C8B-B14F-4D97-AF65-F5344CB8AC3E}">
        <p14:creationId xmlns:p14="http://schemas.microsoft.com/office/powerpoint/2010/main" val="27806515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80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诗篇（大卫的诗，交与伶长。）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他们分我的外衣，为我的里衣拈阄。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耶和华啊，求你不要远离我！我的救主啊，求你快来帮助我！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求你救我的灵魂脱离刀剑，救我的生命脱离犬类，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救我脱离狮子的口；你已经应允我，使我脱离野牛的角。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我要将你的名传与我的弟兄，在会中我要赞美你。</a:t>
            </a:r>
          </a:p>
        </p:txBody>
      </p:sp>
    </p:spTree>
    <p:extLst>
      <p:ext uri="{BB962C8B-B14F-4D97-AF65-F5344CB8AC3E}">
        <p14:creationId xmlns:p14="http://schemas.microsoft.com/office/powerpoint/2010/main" val="23822825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、当郑重所听见的（基督的）道理。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2:1-2:4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、人在管理万物的位分上的失落。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2:5-2:8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、耶稣要领人回归那原本的荣耀。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2:9-2:13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、耶稣的祭能挽回人脱离罪与死亡的辖制。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2:14-2:18</a:t>
            </a:r>
          </a:p>
        </p:txBody>
      </p:sp>
    </p:spTree>
    <p:extLst>
      <p:ext uri="{BB962C8B-B14F-4D97-AF65-F5344CB8AC3E}">
        <p14:creationId xmlns:p14="http://schemas.microsoft.com/office/powerpoint/2010/main" val="24180970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80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儿女既同有血肉之体，他也照样亲自成了血肉之体，特要藉着死败坏那掌死权的，就是魔鬼，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并要释放那些一生因怕死而为奴仆的人。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他并不救拔天使，乃是救拔亚伯拉罕的后裔。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所以，他凡事该与他的弟兄相同，为要在上帝的事上成为慈悲忠信的大祭司，为百姓的罪献上挽回祭。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他自己既然被试探而受苦，就能搭救被试探的人。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1258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2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路加福音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耶稣被圣灵充满，从约旦河回来，圣灵将他引到旷野，四十天受魔鬼的试探。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那些日子没有吃甚么；日子满了，他就饿了。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魔鬼对他说：「你若是上帝的儿子，可以吩咐这块石头变成食物。」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耶稣回答说：「经上记着说：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『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人活着不是单靠食物，乃是靠上帝口里所出的一切话。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』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」</a:t>
            </a:r>
          </a:p>
        </p:txBody>
      </p:sp>
    </p:spTree>
    <p:extLst>
      <p:ext uri="{BB962C8B-B14F-4D97-AF65-F5344CB8AC3E}">
        <p14:creationId xmlns:p14="http://schemas.microsoft.com/office/powerpoint/2010/main" val="13491108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75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路加福音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魔鬼又领他上了高山，霎时间把天下的万国都指给他看，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对他说：「这一切权柄、荣华，我都要给你，因为这原是交付我的，我愿意给谁就给谁。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你若在我面前下拜，这都要归你。」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耶稣说：「经上记着说：当拜主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―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你的上帝，单要事奉他。」</a:t>
            </a:r>
          </a:p>
        </p:txBody>
      </p:sp>
    </p:spTree>
    <p:extLst>
      <p:ext uri="{BB962C8B-B14F-4D97-AF65-F5344CB8AC3E}">
        <p14:creationId xmlns:p14="http://schemas.microsoft.com/office/powerpoint/2010/main" val="23559069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75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路加福音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魔鬼又领他到耶路撒冷去，叫他站在殿顶（顶：原文是翅）上，对他说：「你若是上帝的儿子，可以从这里跳下去；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因为经上记着说：主要为你吩咐他的使者保护你；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他们要用手托着你，免得你的脚碰在石头上。」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耶稣对他说：「经上说：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『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不可试探主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―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你的上帝。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』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」</a:t>
            </a:r>
          </a:p>
        </p:txBody>
      </p:sp>
    </p:spTree>
    <p:extLst>
      <p:ext uri="{BB962C8B-B14F-4D97-AF65-F5344CB8AC3E}">
        <p14:creationId xmlns:p14="http://schemas.microsoft.com/office/powerpoint/2010/main" val="37923578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、耶稣亲自成了血肉之体（道成肉身并十架舍生），对我们的意义何在？祂又如何败坏死权？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、面对试探，我们该当如何保护自己？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2996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下周五预读：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希伯来书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》3-4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7136073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7078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、在我们的信仰历程中，有无经历过“随流失去”的诱惑或者冲动？又是如何跨越过来的？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、我们今天如何看待人的管理位分上的尽职果效？万物为何、如何不服人？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、耶稣亲自成了血肉之体（道成肉身并十架舍生），对我们的意义何在？祂又如何败坏死权？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、面对试探，我们该当如何保护自己？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6687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11104</TotalTime>
  <Words>2412</Words>
  <Application>Microsoft Office PowerPoint</Application>
  <PresentationFormat>Widescreen</PresentationFormat>
  <Paragraphs>122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MingLiU</vt:lpstr>
      <vt:lpstr>SimSun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CL-Grp2</cp:lastModifiedBy>
  <cp:revision>16</cp:revision>
  <dcterms:created xsi:type="dcterms:W3CDTF">2020-11-05T21:27:14Z</dcterms:created>
  <dcterms:modified xsi:type="dcterms:W3CDTF">2022-05-13T23:58:17Z</dcterms:modified>
</cp:coreProperties>
</file>